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301" r:id="rId13"/>
    <p:sldId id="263" r:id="rId14"/>
    <p:sldId id="265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9CF237-D4FE-4B3C-9C21-4DA082F73BF0}">
  <a:tblStyle styleId="{A39CF237-D4FE-4B3C-9C21-4DA082F73B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36" autoAdjust="0"/>
  </p:normalViewPr>
  <p:slideViewPr>
    <p:cSldViewPr snapToGrid="0">
      <p:cViewPr varScale="1">
        <p:scale>
          <a:sx n="120" d="100"/>
          <a:sy n="120" d="100"/>
        </p:scale>
        <p:origin x="381" y="57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{A39CF237-D4FE-4B3C-9C21-4DA082F73BF0}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{A39CF237-D4FE-4B3C-9C21-4DA082F73BF0}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139700"/>
            <a:ext cx="9408753" cy="53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1059813"/>
            <a:ext cx="7584300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системы лояльности на предприятии (скидочные карты, накопительные скидки)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1С Архитектор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88366-D376-43CB-BD9C-1758EE1F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97976"/>
          </a:xfrm>
        </p:spPr>
        <p:txBody>
          <a:bodyPr/>
          <a:lstStyle/>
          <a:p>
            <a:r>
              <a:rPr lang="ru-RU" dirty="0"/>
              <a:t>Сценарные тесты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E46AB6-8FC8-4E7D-BFAF-54C9E155E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E7F72D-C748-4FF8-895B-B345FCC0A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028701"/>
            <a:ext cx="7604691" cy="376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0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294520303"/>
              </p:ext>
            </p:extLst>
          </p:nvPr>
        </p:nvGraphicFramePr>
        <p:xfrm>
          <a:off x="952500" y="1718400"/>
          <a:ext cx="7239000" cy="3201233"/>
        </p:xfrm>
        <a:graphic>
          <a:graphicData uri="http://schemas.openxmlformats.org/drawingml/2006/table">
            <a:tbl>
              <a:tblPr>
                <a:noFill/>
                <a:tableStyleId>{A39CF237-D4FE-4B3C-9C21-4DA082F73BF0}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Проектирование: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b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Использование стандартизированных нотаций (BPMN, ER) для проектирования значительно снижает риски недопонимания и ускоряет разработку.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Автотесты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  <a:b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Модульные и интеграционные тесты позволяет быстро выявлять ошибки и безопасно выпускать изменения.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Git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GitFlow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и обязательный Code Review позволяет минимизировать конфликты и повысить качество кода, в том числе при параллельной разработки.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7"/>
          <p:cNvSpPr txBox="1"/>
          <p:nvPr/>
        </p:nvSpPr>
        <p:spPr>
          <a:xfrm>
            <a:off x="500550" y="1843924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Кочетков Богдан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500550" y="2758576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Руководитель группы разработки в крупном застройщике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17197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376180014"/>
              </p:ext>
            </p:extLst>
          </p:nvPr>
        </p:nvGraphicFramePr>
        <p:xfrm>
          <a:off x="952500" y="2382125"/>
          <a:ext cx="7239000" cy="1527339"/>
        </p:xfrm>
        <a:graphic>
          <a:graphicData uri="http://schemas.openxmlformats.org/drawingml/2006/table">
            <a:tbl>
              <a:tblPr>
                <a:noFill/>
                <a:tableStyleId>{A39CF237-D4FE-4B3C-9C21-4DA082F73BF0}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 системы лояльности и накопительных скидок на демо базе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Применение знаний полученных на курсе по проектированию, разработке и тестированию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закрепить знания полученные на курсе «Архитектор 1С»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902000162"/>
              </p:ext>
            </p:extLst>
          </p:nvPr>
        </p:nvGraphicFramePr>
        <p:xfrm>
          <a:off x="952500" y="1897775"/>
          <a:ext cx="7239000" cy="2713418"/>
        </p:xfrm>
        <a:graphic>
          <a:graphicData uri="http://schemas.openxmlformats.org/drawingml/2006/table">
            <a:tbl>
              <a:tblPr>
                <a:noFill/>
                <a:tableStyleId>{A39CF237-D4FE-4B3C-9C21-4DA082F73BF0}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7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BPMN.io,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PlantUML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для составления схем проекта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1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для учета версий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1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/>
                        <a:t>Vanessa Automation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YAxUnit</a:t>
                      </a:r>
                      <a:r>
                        <a:rPr lang="ru-RU" sz="1600" u="none" strike="noStrike" cap="none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для написания сценарного и юнит тестирования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 Предприятие – для реализации системы учета скидок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057650" y="330724"/>
            <a:ext cx="49635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бизнес-процесса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7A7398-98D8-42D6-98FC-78C1202B8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50" y="470556"/>
            <a:ext cx="6680201" cy="45395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4F54F-A656-4CDF-90B0-F35FD8FF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3386955" cy="49871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57283E-F8FB-4341-9077-A07BB3E22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799" y="83330"/>
            <a:ext cx="5637959" cy="50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96FDB-0BD0-46D5-BBC6-6E840C2D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ru-RU" dirty="0"/>
              <a:t>тесты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A1E7E4-E978-4EE5-82C2-FE10D4D64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A4ED22-DF9F-471F-B15D-A5FEBC2E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453932"/>
            <a:ext cx="7886700" cy="22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7822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205</Words>
  <Application>Microsoft Office PowerPoint</Application>
  <PresentationFormat>Экран (16:9)</PresentationFormat>
  <Paragraphs>40</Paragraphs>
  <Slides>12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Roboto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  </vt:lpstr>
      <vt:lpstr>План защиты</vt:lpstr>
      <vt:lpstr>Презентация PowerPoint</vt:lpstr>
      <vt:lpstr>Какие технологии использовались </vt:lpstr>
      <vt:lpstr>Схема бизнес-процесса</vt:lpstr>
      <vt:lpstr>Презентация PowerPoint</vt:lpstr>
      <vt:lpstr>Unit тесты</vt:lpstr>
      <vt:lpstr>Сценарные тесты</vt:lpstr>
      <vt:lpstr>Выводы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Stas Gaevoy</cp:lastModifiedBy>
  <cp:revision>22</cp:revision>
  <dcterms:modified xsi:type="dcterms:W3CDTF">2025-12-30T15:19:33Z</dcterms:modified>
</cp:coreProperties>
</file>